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20C2F-1A57-4A01-995B-F35F8C76F2C8}" v="1196" dt="2020-11-18T19:15:01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2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3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7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9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8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79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09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01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15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4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9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3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0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1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5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03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8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8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How to </a:t>
            </a:r>
            <a:r>
              <a:rPr lang="pl-PL" dirty="0" err="1">
                <a:cs typeface="Calibri Light"/>
              </a:rPr>
              <a:t>make</a:t>
            </a:r>
            <a:r>
              <a:rPr lang="pl-PL" dirty="0">
                <a:cs typeface="Calibri Light"/>
              </a:rPr>
              <a:t> Pierogi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In </a:t>
            </a:r>
            <a:r>
              <a:rPr lang="pl-PL" dirty="0" err="1">
                <a:cs typeface="Calibri"/>
              </a:rPr>
              <a:t>this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presentation</a:t>
            </a:r>
            <a:r>
              <a:rPr lang="pl-PL" dirty="0">
                <a:cs typeface="Calibri"/>
              </a:rPr>
              <a:t> I </a:t>
            </a:r>
            <a:r>
              <a:rPr lang="pl-PL" dirty="0" err="1">
                <a:cs typeface="Calibri"/>
              </a:rPr>
              <a:t>will</a:t>
            </a:r>
            <a:r>
              <a:rPr lang="pl-PL" dirty="0">
                <a:cs typeface="Calibri"/>
              </a:rPr>
              <a:t> show </a:t>
            </a:r>
            <a:r>
              <a:rPr lang="pl-PL" dirty="0" err="1">
                <a:cs typeface="Calibri"/>
              </a:rPr>
              <a:t>you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how</a:t>
            </a:r>
            <a:r>
              <a:rPr lang="pl-PL" dirty="0">
                <a:cs typeface="Calibri"/>
              </a:rPr>
              <a:t> to do Pierogi in 5 </a:t>
            </a:r>
            <a:r>
              <a:rPr lang="pl-PL" dirty="0" err="1">
                <a:cs typeface="Calibri"/>
              </a:rPr>
              <a:t>easy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steps</a:t>
            </a:r>
            <a:r>
              <a:rPr lang="pl-PL" dirty="0">
                <a:cs typeface="Calibri"/>
              </a:rPr>
              <a:t>.</a:t>
            </a: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7E6081-B24B-4346-A529-05336807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90899"/>
            <a:ext cx="9601196" cy="1303867"/>
          </a:xfrm>
        </p:spPr>
        <p:txBody>
          <a:bodyPr/>
          <a:lstStyle/>
          <a:p>
            <a:r>
              <a:rPr lang="pl-PL" dirty="0" err="1">
                <a:cs typeface="Calibri Light"/>
              </a:rPr>
              <a:t>Ingredients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37B05C-2F4B-4675-8D27-07AD8A3D7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679"/>
            <a:ext cx="6896800" cy="369372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 dirty="0">
                <a:cs typeface="Calibri"/>
              </a:rPr>
              <a:t>5 </a:t>
            </a:r>
            <a:r>
              <a:rPr lang="pl-PL" dirty="0" err="1">
                <a:cs typeface="Calibri"/>
              </a:rPr>
              <a:t>cups</a:t>
            </a:r>
            <a:r>
              <a:rPr lang="pl-PL" dirty="0">
                <a:cs typeface="Calibri"/>
              </a:rPr>
              <a:t> of </a:t>
            </a:r>
            <a:r>
              <a:rPr lang="pl-PL" dirty="0" err="1">
                <a:cs typeface="Calibri"/>
              </a:rPr>
              <a:t>flour</a:t>
            </a:r>
            <a:r>
              <a:rPr lang="pl-PL" dirty="0">
                <a:cs typeface="Calibri"/>
              </a:rPr>
              <a:t>                                          </a:t>
            </a:r>
          </a:p>
          <a:p>
            <a:r>
              <a:rPr lang="pl-PL" dirty="0">
                <a:cs typeface="Calibri"/>
              </a:rPr>
              <a:t>1 </a:t>
            </a:r>
            <a:r>
              <a:rPr lang="pl-PL" dirty="0" err="1">
                <a:cs typeface="Calibri"/>
              </a:rPr>
              <a:t>cup</a:t>
            </a:r>
            <a:r>
              <a:rPr lang="pl-PL" dirty="0">
                <a:cs typeface="Calibri"/>
              </a:rPr>
              <a:t> of </a:t>
            </a:r>
            <a:r>
              <a:rPr lang="pl-PL" dirty="0" err="1">
                <a:cs typeface="Calibri"/>
              </a:rPr>
              <a:t>water</a:t>
            </a:r>
            <a:endParaRPr lang="pl-PL">
              <a:cs typeface="Calibri"/>
            </a:endParaRPr>
          </a:p>
          <a:p>
            <a:r>
              <a:rPr lang="pl-PL" dirty="0">
                <a:cs typeface="Calibri"/>
              </a:rPr>
              <a:t>3 </a:t>
            </a:r>
            <a:r>
              <a:rPr lang="pl-PL" dirty="0" err="1">
                <a:cs typeface="Calibri"/>
              </a:rPr>
              <a:t>large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eggs</a:t>
            </a:r>
            <a:endParaRPr lang="pl-PL">
              <a:cs typeface="Calibri"/>
            </a:endParaRPr>
          </a:p>
          <a:p>
            <a:r>
              <a:rPr lang="pl-PL" dirty="0">
                <a:cs typeface="Calibri"/>
              </a:rPr>
              <a:t>½ </a:t>
            </a:r>
            <a:r>
              <a:rPr lang="pl-PL" dirty="0" err="1">
                <a:cs typeface="Calibri"/>
              </a:rPr>
              <a:t>cup</a:t>
            </a:r>
            <a:r>
              <a:rPr lang="pl-PL" dirty="0">
                <a:cs typeface="Calibri"/>
              </a:rPr>
              <a:t> of </a:t>
            </a:r>
            <a:r>
              <a:rPr lang="pl-PL" dirty="0" err="1">
                <a:cs typeface="Calibri"/>
              </a:rPr>
              <a:t>butter</a:t>
            </a:r>
            <a:endParaRPr lang="pl-PL">
              <a:cs typeface="Calibri"/>
            </a:endParaRPr>
          </a:p>
          <a:p>
            <a:r>
              <a:rPr lang="pl-PL" dirty="0">
                <a:cs typeface="Calibri"/>
              </a:rPr>
              <a:t>4 medium </a:t>
            </a:r>
            <a:r>
              <a:rPr lang="pl-PL" dirty="0" err="1">
                <a:cs typeface="Calibri"/>
              </a:rPr>
              <a:t>potatoes</a:t>
            </a:r>
            <a:r>
              <a:rPr lang="pl-PL" dirty="0">
                <a:cs typeface="Calibri"/>
              </a:rPr>
              <a:t> (</a:t>
            </a:r>
            <a:r>
              <a:rPr lang="pl-PL" dirty="0" err="1">
                <a:cs typeface="Calibri"/>
              </a:rPr>
              <a:t>peeled</a:t>
            </a:r>
            <a:r>
              <a:rPr lang="pl-PL" dirty="0">
                <a:cs typeface="Calibri"/>
              </a:rPr>
              <a:t> and </a:t>
            </a:r>
            <a:r>
              <a:rPr lang="pl-PL" dirty="0" err="1">
                <a:cs typeface="Calibri"/>
              </a:rPr>
              <a:t>cubed</a:t>
            </a:r>
            <a:r>
              <a:rPr lang="pl-PL" dirty="0">
                <a:cs typeface="Calibri"/>
              </a:rPr>
              <a:t>)</a:t>
            </a:r>
          </a:p>
          <a:p>
            <a:r>
              <a:rPr lang="pl-PL" dirty="0">
                <a:cs typeface="Calibri"/>
              </a:rPr>
              <a:t>2 medium </a:t>
            </a:r>
            <a:r>
              <a:rPr lang="pl-PL" dirty="0" err="1">
                <a:cs typeface="Calibri"/>
              </a:rPr>
              <a:t>onions</a:t>
            </a:r>
            <a:r>
              <a:rPr lang="pl-PL" dirty="0">
                <a:cs typeface="Calibri"/>
              </a:rPr>
              <a:t> (</a:t>
            </a:r>
            <a:r>
              <a:rPr lang="pl-PL" dirty="0" err="1">
                <a:cs typeface="Calibri"/>
              </a:rPr>
              <a:t>chopped</a:t>
            </a:r>
            <a:r>
              <a:rPr lang="pl-PL" dirty="0">
                <a:cs typeface="Calibri"/>
              </a:rPr>
              <a:t>)</a:t>
            </a:r>
          </a:p>
          <a:p>
            <a:r>
              <a:rPr lang="pl-PL" dirty="0">
                <a:cs typeface="Calibri"/>
              </a:rPr>
              <a:t>2 </a:t>
            </a:r>
            <a:r>
              <a:rPr lang="pl-PL" dirty="0" err="1">
                <a:cs typeface="Calibri"/>
              </a:rPr>
              <a:t>tablespoons</a:t>
            </a:r>
            <a:r>
              <a:rPr lang="pl-PL" dirty="0">
                <a:cs typeface="Calibri"/>
              </a:rPr>
              <a:t> of </a:t>
            </a:r>
            <a:r>
              <a:rPr lang="pl-PL" dirty="0" err="1">
                <a:cs typeface="Calibri"/>
              </a:rPr>
              <a:t>butter</a:t>
            </a:r>
            <a:endParaRPr lang="pl-PL">
              <a:cs typeface="Calibri"/>
            </a:endParaRPr>
          </a:p>
          <a:p>
            <a:r>
              <a:rPr lang="pl-PL" dirty="0">
                <a:cs typeface="Calibri"/>
              </a:rPr>
              <a:t>5 </a:t>
            </a:r>
            <a:r>
              <a:rPr lang="pl-PL" dirty="0" err="1">
                <a:cs typeface="Calibri"/>
              </a:rPr>
              <a:t>ounces</a:t>
            </a:r>
            <a:r>
              <a:rPr lang="pl-PL" dirty="0">
                <a:cs typeface="Calibri"/>
              </a:rPr>
              <a:t> of </a:t>
            </a:r>
            <a:r>
              <a:rPr lang="pl-PL" dirty="0" err="1">
                <a:cs typeface="Calibri"/>
              </a:rPr>
              <a:t>cream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cheese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>
                <a:ea typeface="+mn-lt"/>
                <a:cs typeface="+mn-lt"/>
              </a:rPr>
              <a:t>½ </a:t>
            </a:r>
            <a:r>
              <a:rPr lang="pl-PL" dirty="0" err="1">
                <a:ea typeface="+mn-lt"/>
                <a:cs typeface="+mn-lt"/>
              </a:rPr>
              <a:t>teaspoon</a:t>
            </a:r>
            <a:r>
              <a:rPr lang="pl-PL" dirty="0">
                <a:ea typeface="+mn-lt"/>
                <a:cs typeface="+mn-lt"/>
              </a:rPr>
              <a:t> of salt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>
                <a:ea typeface="+mn-lt"/>
                <a:cs typeface="+mn-lt"/>
              </a:rPr>
              <a:t>½ </a:t>
            </a:r>
            <a:r>
              <a:rPr lang="pl-PL" dirty="0" err="1">
                <a:ea typeface="+mn-lt"/>
                <a:cs typeface="+mn-lt"/>
              </a:rPr>
              <a:t>teaspoon</a:t>
            </a:r>
            <a:r>
              <a:rPr lang="pl-PL" dirty="0">
                <a:ea typeface="+mn-lt"/>
                <a:cs typeface="+mn-lt"/>
              </a:rPr>
              <a:t> of </a:t>
            </a:r>
            <a:r>
              <a:rPr lang="pl-PL" dirty="0" err="1">
                <a:ea typeface="+mn-lt"/>
                <a:cs typeface="+mn-lt"/>
              </a:rPr>
              <a:t>pepper</a:t>
            </a:r>
            <a:endParaRPr lang="pl-PL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9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21ED4F-B9EA-4B6B-9B2E-4C4E162D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Step 1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25093C-F132-4A7E-8B2A-227E6EACE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 err="1">
                <a:cs typeface="Calibri"/>
              </a:rPr>
              <a:t>Combine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flour</a:t>
            </a:r>
            <a:r>
              <a:rPr lang="pl-PL" dirty="0">
                <a:cs typeface="Calibri"/>
              </a:rPr>
              <a:t> and salat; </a:t>
            </a:r>
            <a:r>
              <a:rPr lang="pl-PL" dirty="0" err="1">
                <a:cs typeface="Calibri"/>
              </a:rPr>
              <a:t>cover</a:t>
            </a:r>
            <a:r>
              <a:rPr lang="pl-PL" dirty="0">
                <a:cs typeface="Calibri"/>
              </a:rPr>
              <a:t> and </a:t>
            </a:r>
            <a:r>
              <a:rPr lang="pl-PL" dirty="0" err="1">
                <a:cs typeface="Calibri"/>
              </a:rPr>
              <a:t>pulse</a:t>
            </a:r>
            <a:r>
              <a:rPr lang="pl-PL" dirty="0">
                <a:cs typeface="Calibri"/>
              </a:rPr>
              <a:t> to blend. </a:t>
            </a:r>
            <a:r>
              <a:rPr lang="pl-PL" dirty="0" err="1">
                <a:cs typeface="Calibri"/>
              </a:rPr>
              <a:t>Add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some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water</a:t>
            </a:r>
            <a:r>
              <a:rPr lang="pl-PL" dirty="0">
                <a:cs typeface="Calibri"/>
              </a:rPr>
              <a:t>, </a:t>
            </a:r>
            <a:r>
              <a:rPr lang="pl-PL" dirty="0" err="1">
                <a:cs typeface="Calibri"/>
              </a:rPr>
              <a:t>eggs</a:t>
            </a:r>
            <a:r>
              <a:rPr lang="pl-PL" dirty="0">
                <a:cs typeface="Calibri"/>
              </a:rPr>
              <a:t> and </a:t>
            </a:r>
            <a:r>
              <a:rPr lang="pl-PL" dirty="0" err="1">
                <a:cs typeface="Calibri"/>
              </a:rPr>
              <a:t>butter</a:t>
            </a:r>
            <a:r>
              <a:rPr lang="pl-PL" dirty="0">
                <a:cs typeface="Calibri"/>
              </a:rPr>
              <a:t>; </a:t>
            </a:r>
            <a:r>
              <a:rPr lang="pl-PL" dirty="0" err="1">
                <a:cs typeface="Calibri"/>
              </a:rPr>
              <a:t>cover</a:t>
            </a:r>
            <a:r>
              <a:rPr lang="pl-PL" dirty="0">
                <a:cs typeface="Calibri"/>
              </a:rPr>
              <a:t> and </a:t>
            </a:r>
            <a:r>
              <a:rPr lang="pl-PL" dirty="0" err="1">
                <a:cs typeface="Calibri"/>
              </a:rPr>
              <a:t>pulse</a:t>
            </a:r>
            <a:r>
              <a:rPr lang="pl-PL" dirty="0">
                <a:cs typeface="Calibri"/>
              </a:rPr>
              <a:t> </a:t>
            </a:r>
            <a:r>
              <a:rPr lang="pl-PL" dirty="0" err="1">
                <a:cs typeface="Calibri"/>
              </a:rPr>
              <a:t>until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dough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forms</a:t>
            </a:r>
            <a:r>
              <a:rPr lang="pl-PL" dirty="0">
                <a:cs typeface="Calibri"/>
              </a:rPr>
              <a:t> a </a:t>
            </a:r>
            <a:r>
              <a:rPr lang="pl-PL" dirty="0" err="1">
                <a:cs typeface="Calibri"/>
              </a:rPr>
              <a:t>ball</a:t>
            </a:r>
            <a:r>
              <a:rPr lang="pl-PL" dirty="0">
                <a:cs typeface="Calibri"/>
              </a:rPr>
              <a:t>. </a:t>
            </a:r>
            <a:r>
              <a:rPr lang="pl-PL" dirty="0" err="1">
                <a:cs typeface="Calibri"/>
              </a:rPr>
              <a:t>You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can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add</a:t>
            </a:r>
            <a:r>
              <a:rPr lang="pl-PL" dirty="0">
                <a:cs typeface="Calibri"/>
              </a:rPr>
              <a:t> from 1 to 2 </a:t>
            </a:r>
            <a:r>
              <a:rPr lang="pl-PL" dirty="0" err="1">
                <a:cs typeface="Calibri"/>
              </a:rPr>
              <a:t>additional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tablespoons</a:t>
            </a:r>
            <a:r>
              <a:rPr lang="pl-PL" dirty="0">
                <a:cs typeface="Calibri"/>
              </a:rPr>
              <a:t> of </a:t>
            </a:r>
            <a:r>
              <a:rPr lang="pl-PL" dirty="0" err="1">
                <a:cs typeface="Calibri"/>
              </a:rPr>
              <a:t>water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if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dough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is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too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sticky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or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flour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if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dough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isn't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sticky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enough</a:t>
            </a:r>
            <a:r>
              <a:rPr lang="pl-PL" dirty="0">
                <a:cs typeface="Calibri"/>
              </a:rPr>
              <a:t>.</a:t>
            </a:r>
          </a:p>
        </p:txBody>
      </p:sp>
      <p:pic>
        <p:nvPicPr>
          <p:cNvPr id="4" name="Obraz 4" descr="Obraz zawierający budynek, żywność, siedzi, drewniane&#10;&#10;Opis wygenerowany automatycznie">
            <a:extLst>
              <a:ext uri="{FF2B5EF4-FFF2-40B4-BE49-F238E27FC236}">
                <a16:creationId xmlns:a16="http://schemas.microsoft.com/office/drawing/2014/main" id="{42AA9C91-A3ED-4698-8288-50ADCCC02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196" y="3816944"/>
            <a:ext cx="2910213" cy="228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634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1DD39-ABDF-4B21-86FC-0482495B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Step 2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68AB0A-861A-49BE-A2D9-CCE57063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4118"/>
            <a:ext cx="6444642" cy="2482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Place </a:t>
            </a:r>
            <a:r>
              <a:rPr lang="pl-PL" dirty="0" err="1">
                <a:ea typeface="+mn-lt"/>
                <a:cs typeface="+mn-lt"/>
              </a:rPr>
              <a:t>potatoes</a:t>
            </a:r>
            <a:r>
              <a:rPr lang="pl-PL" dirty="0">
                <a:ea typeface="+mn-lt"/>
                <a:cs typeface="+mn-lt"/>
              </a:rPr>
              <a:t> in a </a:t>
            </a:r>
            <a:r>
              <a:rPr lang="pl-PL" dirty="0" err="1">
                <a:ea typeface="+mn-lt"/>
                <a:cs typeface="+mn-lt"/>
              </a:rPr>
              <a:t>large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saucepan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cover</a:t>
            </a:r>
            <a:r>
              <a:rPr lang="pl-PL" dirty="0">
                <a:ea typeface="+mn-lt"/>
                <a:cs typeface="+mn-lt"/>
              </a:rPr>
              <a:t> with </a:t>
            </a:r>
            <a:r>
              <a:rPr lang="pl-PL" dirty="0" err="1">
                <a:ea typeface="+mn-lt"/>
                <a:cs typeface="+mn-lt"/>
              </a:rPr>
              <a:t>water</a:t>
            </a:r>
            <a:r>
              <a:rPr lang="pl-PL" dirty="0">
                <a:ea typeface="+mn-lt"/>
                <a:cs typeface="+mn-lt"/>
              </a:rPr>
              <a:t>. </a:t>
            </a:r>
            <a:r>
              <a:rPr lang="pl-PL" dirty="0" err="1">
                <a:ea typeface="+mn-lt"/>
                <a:cs typeface="+mn-lt"/>
              </a:rPr>
              <a:t>Bring</a:t>
            </a:r>
            <a:r>
              <a:rPr lang="pl-PL" dirty="0">
                <a:ea typeface="+mn-lt"/>
                <a:cs typeface="+mn-lt"/>
              </a:rPr>
              <a:t> to a </a:t>
            </a:r>
            <a:r>
              <a:rPr lang="pl-PL" dirty="0" err="1">
                <a:ea typeface="+mn-lt"/>
                <a:cs typeface="+mn-lt"/>
              </a:rPr>
              <a:t>boil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over</a:t>
            </a:r>
            <a:r>
              <a:rPr lang="pl-PL" dirty="0">
                <a:ea typeface="+mn-lt"/>
                <a:cs typeface="+mn-lt"/>
              </a:rPr>
              <a:t> high </a:t>
            </a:r>
            <a:r>
              <a:rPr lang="pl-PL" dirty="0" err="1">
                <a:ea typeface="+mn-lt"/>
                <a:cs typeface="+mn-lt"/>
              </a:rPr>
              <a:t>heat</a:t>
            </a:r>
            <a:r>
              <a:rPr lang="pl-PL" dirty="0">
                <a:ea typeface="+mn-lt"/>
                <a:cs typeface="+mn-lt"/>
              </a:rPr>
              <a:t>. Then </a:t>
            </a:r>
            <a:r>
              <a:rPr lang="pl-PL" dirty="0" err="1">
                <a:ea typeface="+mn-lt"/>
                <a:cs typeface="+mn-lt"/>
              </a:rPr>
              <a:t>reduce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heat</a:t>
            </a:r>
            <a:r>
              <a:rPr lang="pl-PL" dirty="0">
                <a:ea typeface="+mn-lt"/>
                <a:cs typeface="+mn-lt"/>
              </a:rPr>
              <a:t>; </a:t>
            </a:r>
            <a:r>
              <a:rPr lang="pl-PL" dirty="0" err="1">
                <a:ea typeface="+mn-lt"/>
                <a:cs typeface="+mn-lt"/>
              </a:rPr>
              <a:t>cover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simmer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until</a:t>
            </a:r>
            <a:r>
              <a:rPr lang="pl-PL" dirty="0">
                <a:ea typeface="+mn-lt"/>
                <a:cs typeface="+mn-lt"/>
              </a:rPr>
              <a:t> tender, 10-15 </a:t>
            </a:r>
            <a:r>
              <a:rPr lang="pl-PL" dirty="0" err="1">
                <a:ea typeface="+mn-lt"/>
                <a:cs typeface="+mn-lt"/>
              </a:rPr>
              <a:t>minutes</a:t>
            </a:r>
            <a:r>
              <a:rPr lang="pl-PL" dirty="0">
                <a:ea typeface="+mn-lt"/>
                <a:cs typeface="+mn-lt"/>
              </a:rPr>
              <a:t>. </a:t>
            </a:r>
            <a:r>
              <a:rPr lang="pl-PL" dirty="0" err="1">
                <a:ea typeface="+mn-lt"/>
                <a:cs typeface="+mn-lt"/>
              </a:rPr>
              <a:t>Meanwhile</a:t>
            </a:r>
            <a:r>
              <a:rPr lang="pl-PL" dirty="0">
                <a:ea typeface="+mn-lt"/>
                <a:cs typeface="+mn-lt"/>
              </a:rPr>
              <a:t>, in a </a:t>
            </a:r>
            <a:r>
              <a:rPr lang="pl-PL" dirty="0" err="1">
                <a:ea typeface="+mn-lt"/>
                <a:cs typeface="+mn-lt"/>
              </a:rPr>
              <a:t>large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skillet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over</a:t>
            </a:r>
            <a:r>
              <a:rPr lang="pl-PL" dirty="0">
                <a:ea typeface="+mn-lt"/>
                <a:cs typeface="+mn-lt"/>
              </a:rPr>
              <a:t> medium-high </a:t>
            </a:r>
            <a:r>
              <a:rPr lang="pl-PL" dirty="0" err="1">
                <a:ea typeface="+mn-lt"/>
                <a:cs typeface="+mn-lt"/>
              </a:rPr>
              <a:t>heat</a:t>
            </a:r>
            <a:r>
              <a:rPr lang="pl-PL" dirty="0">
                <a:ea typeface="+mn-lt"/>
                <a:cs typeface="+mn-lt"/>
              </a:rPr>
              <a:t>, saute </a:t>
            </a:r>
            <a:r>
              <a:rPr lang="pl-PL" dirty="0" err="1">
                <a:ea typeface="+mn-lt"/>
                <a:cs typeface="+mn-lt"/>
              </a:rPr>
              <a:t>onions</a:t>
            </a:r>
            <a:r>
              <a:rPr lang="pl-PL" dirty="0">
                <a:ea typeface="+mn-lt"/>
                <a:cs typeface="+mn-lt"/>
              </a:rPr>
              <a:t> in </a:t>
            </a:r>
            <a:r>
              <a:rPr lang="pl-PL" dirty="0" err="1">
                <a:ea typeface="+mn-lt"/>
                <a:cs typeface="+mn-lt"/>
              </a:rPr>
              <a:t>butter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until</a:t>
            </a:r>
            <a:r>
              <a:rPr lang="pl-PL" dirty="0">
                <a:ea typeface="+mn-lt"/>
                <a:cs typeface="+mn-lt"/>
              </a:rPr>
              <a:t> tender; set </a:t>
            </a:r>
            <a:r>
              <a:rPr lang="pl-PL" dirty="0" err="1">
                <a:ea typeface="+mn-lt"/>
                <a:cs typeface="+mn-lt"/>
              </a:rPr>
              <a:t>aside</a:t>
            </a:r>
            <a:r>
              <a:rPr lang="pl-PL" dirty="0">
                <a:ea typeface="+mn-lt"/>
                <a:cs typeface="+mn-lt"/>
              </a:rPr>
              <a:t>.</a:t>
            </a:r>
            <a:endParaRPr lang="pl-PL" dirty="0"/>
          </a:p>
        </p:txBody>
      </p:sp>
      <p:pic>
        <p:nvPicPr>
          <p:cNvPr id="4" name="Obraz 4" descr="Obraz zawierający żywność, talerz, brokuł, sos&#10;&#10;Opis wygenerowany automatycznie">
            <a:extLst>
              <a:ext uri="{FF2B5EF4-FFF2-40B4-BE49-F238E27FC236}">
                <a16:creationId xmlns:a16="http://schemas.microsoft.com/office/drawing/2014/main" id="{ACE023F6-93F7-4B96-AD16-A8A8DF26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140" y="2499947"/>
            <a:ext cx="2398734" cy="3590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95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1DC5FE-D027-4226-A52C-3539CAB8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Step 3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CF8CF2-9DF1-459C-8C10-2CB3C6D74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 err="1">
                <a:ea typeface="+mn-lt"/>
                <a:cs typeface="+mn-lt"/>
              </a:rPr>
              <a:t>Drain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potatoes</a:t>
            </a:r>
            <a:r>
              <a:rPr lang="pl-PL" dirty="0">
                <a:ea typeface="+mn-lt"/>
                <a:cs typeface="+mn-lt"/>
              </a:rPr>
              <a:t>. </a:t>
            </a:r>
            <a:r>
              <a:rPr lang="pl-PL" dirty="0" err="1">
                <a:ea typeface="+mn-lt"/>
                <a:cs typeface="+mn-lt"/>
              </a:rPr>
              <a:t>Over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very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low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heat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stir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potatoes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until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steam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has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evaporated</a:t>
            </a:r>
            <a:r>
              <a:rPr lang="pl-PL" dirty="0">
                <a:ea typeface="+mn-lt"/>
                <a:cs typeface="+mn-lt"/>
              </a:rPr>
              <a:t>, 1-2 </a:t>
            </a:r>
            <a:r>
              <a:rPr lang="pl-PL" dirty="0" err="1">
                <a:ea typeface="+mn-lt"/>
                <a:cs typeface="+mn-lt"/>
              </a:rPr>
              <a:t>minutes</a:t>
            </a:r>
            <a:r>
              <a:rPr lang="pl-PL" dirty="0">
                <a:ea typeface="+mn-lt"/>
                <a:cs typeface="+mn-lt"/>
              </a:rPr>
              <a:t>. Press </a:t>
            </a:r>
            <a:r>
              <a:rPr lang="pl-PL" dirty="0" err="1">
                <a:ea typeface="+mn-lt"/>
                <a:cs typeface="+mn-lt"/>
              </a:rPr>
              <a:t>through</a:t>
            </a:r>
            <a:r>
              <a:rPr lang="pl-PL" dirty="0">
                <a:ea typeface="+mn-lt"/>
                <a:cs typeface="+mn-lt"/>
              </a:rPr>
              <a:t> a </a:t>
            </a:r>
            <a:r>
              <a:rPr lang="pl-PL" dirty="0" err="1">
                <a:ea typeface="+mn-lt"/>
                <a:cs typeface="+mn-lt"/>
              </a:rPr>
              <a:t>potato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ricer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or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strainer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into</a:t>
            </a:r>
            <a:r>
              <a:rPr lang="pl-PL" dirty="0">
                <a:ea typeface="+mn-lt"/>
                <a:cs typeface="+mn-lt"/>
              </a:rPr>
              <a:t> a </a:t>
            </a:r>
            <a:r>
              <a:rPr lang="pl-PL" dirty="0" err="1">
                <a:ea typeface="+mn-lt"/>
                <a:cs typeface="+mn-lt"/>
              </a:rPr>
              <a:t>large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bowl</a:t>
            </a:r>
            <a:r>
              <a:rPr lang="pl-PL" dirty="0">
                <a:ea typeface="+mn-lt"/>
                <a:cs typeface="+mn-lt"/>
              </a:rPr>
              <a:t>. Then </a:t>
            </a:r>
            <a:r>
              <a:rPr lang="pl-PL" dirty="0" err="1">
                <a:ea typeface="+mn-lt"/>
                <a:cs typeface="+mn-lt"/>
              </a:rPr>
              <a:t>Stir</a:t>
            </a:r>
            <a:r>
              <a:rPr lang="pl-PL" dirty="0">
                <a:ea typeface="+mn-lt"/>
                <a:cs typeface="+mn-lt"/>
              </a:rPr>
              <a:t> in </a:t>
            </a:r>
            <a:r>
              <a:rPr lang="pl-PL" dirty="0" err="1">
                <a:ea typeface="+mn-lt"/>
                <a:cs typeface="+mn-lt"/>
              </a:rPr>
              <a:t>cream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cheese</a:t>
            </a:r>
            <a:r>
              <a:rPr lang="pl-PL" dirty="0">
                <a:ea typeface="+mn-lt"/>
                <a:cs typeface="+mn-lt"/>
              </a:rPr>
              <a:t>, salt, </a:t>
            </a:r>
            <a:r>
              <a:rPr lang="pl-PL" dirty="0" err="1">
                <a:ea typeface="+mn-lt"/>
                <a:cs typeface="+mn-lt"/>
              </a:rPr>
              <a:t>pepper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onion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mixture</a:t>
            </a:r>
            <a:r>
              <a:rPr lang="pl-PL" dirty="0">
                <a:ea typeface="+mn-lt"/>
                <a:cs typeface="+mn-lt"/>
              </a:rPr>
              <a:t> and set </a:t>
            </a:r>
            <a:r>
              <a:rPr lang="pl-PL" dirty="0" err="1">
                <a:ea typeface="+mn-lt"/>
                <a:cs typeface="+mn-lt"/>
              </a:rPr>
              <a:t>aside</a:t>
            </a:r>
            <a:r>
              <a:rPr lang="pl-PL" dirty="0">
                <a:ea typeface="+mn-lt"/>
                <a:cs typeface="+mn-lt"/>
              </a:rPr>
              <a:t>.</a:t>
            </a:r>
            <a:endParaRPr lang="pl-PL" dirty="0"/>
          </a:p>
        </p:txBody>
      </p:sp>
      <p:pic>
        <p:nvPicPr>
          <p:cNvPr id="4" name="Obraz 4" descr="Obraz zawierający osoba, żywność, stół, wewnątrz&#10;&#10;Opis wygenerowany automatycznie">
            <a:extLst>
              <a:ext uri="{FF2B5EF4-FFF2-40B4-BE49-F238E27FC236}">
                <a16:creationId xmlns:a16="http://schemas.microsoft.com/office/drawing/2014/main" id="{E0F67B2F-B6AB-4331-84CE-9D0FEB1E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057" y="3798518"/>
            <a:ext cx="3651337" cy="244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376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FB46C8-CA58-42E2-BFE2-5D4AE61C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Step 4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707D13-3F60-4F22-8294-EC5F329A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92" y="2504118"/>
            <a:ext cx="10515600" cy="23528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 err="1">
                <a:ea typeface="+mn-lt"/>
                <a:cs typeface="+mn-lt"/>
              </a:rPr>
              <a:t>Cut</a:t>
            </a:r>
            <a:r>
              <a:rPr lang="pl-PL" dirty="0">
                <a:ea typeface="+mn-lt"/>
                <a:cs typeface="+mn-lt"/>
              </a:rPr>
              <a:t> </a:t>
            </a:r>
            <a:r>
              <a:rPr lang="pl-PL" dirty="0" err="1">
                <a:ea typeface="+mn-lt"/>
                <a:cs typeface="+mn-lt"/>
              </a:rPr>
              <a:t>dough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into</a:t>
            </a:r>
            <a:r>
              <a:rPr lang="pl-PL" dirty="0">
                <a:ea typeface="+mn-lt"/>
                <a:cs typeface="+mn-lt"/>
              </a:rPr>
              <a:t> 4 </a:t>
            </a:r>
            <a:r>
              <a:rPr lang="pl-PL" dirty="0" err="1">
                <a:ea typeface="+mn-lt"/>
                <a:cs typeface="+mn-lt"/>
              </a:rPr>
              <a:t>parts</a:t>
            </a:r>
            <a:r>
              <a:rPr lang="pl-PL" dirty="0">
                <a:ea typeface="+mn-lt"/>
                <a:cs typeface="+mn-lt"/>
              </a:rPr>
              <a:t>. On a </a:t>
            </a:r>
            <a:r>
              <a:rPr lang="pl-PL" dirty="0" err="1">
                <a:ea typeface="+mn-lt"/>
                <a:cs typeface="+mn-lt"/>
              </a:rPr>
              <a:t>lightly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floured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surface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roll</a:t>
            </a:r>
            <a:r>
              <a:rPr lang="pl-PL" dirty="0">
                <a:ea typeface="+mn-lt"/>
                <a:cs typeface="+mn-lt"/>
              </a:rPr>
              <a:t> 1 </a:t>
            </a:r>
            <a:r>
              <a:rPr lang="pl-PL" dirty="0" err="1">
                <a:ea typeface="+mn-lt"/>
                <a:cs typeface="+mn-lt"/>
              </a:rPr>
              <a:t>portion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dough</a:t>
            </a:r>
            <a:r>
              <a:rPr lang="pl-PL" dirty="0">
                <a:ea typeface="+mn-lt"/>
                <a:cs typeface="+mn-lt"/>
              </a:rPr>
              <a:t> to 1/8-inches </a:t>
            </a:r>
            <a:r>
              <a:rPr lang="pl-PL" dirty="0" err="1">
                <a:ea typeface="+mn-lt"/>
                <a:cs typeface="+mn-lt"/>
              </a:rPr>
              <a:t>thickness</a:t>
            </a:r>
            <a:r>
              <a:rPr lang="pl-PL" dirty="0">
                <a:ea typeface="+mn-lt"/>
                <a:cs typeface="+mn-lt"/>
              </a:rPr>
              <a:t>; </a:t>
            </a:r>
            <a:r>
              <a:rPr lang="pl-PL" dirty="0" err="1">
                <a:ea typeface="+mn-lt"/>
                <a:cs typeface="+mn-lt"/>
              </a:rPr>
              <a:t>cut</a:t>
            </a:r>
            <a:r>
              <a:rPr lang="pl-PL" dirty="0">
                <a:ea typeface="+mn-lt"/>
                <a:cs typeface="+mn-lt"/>
              </a:rPr>
              <a:t> with a </a:t>
            </a:r>
            <a:r>
              <a:rPr lang="pl-PL" dirty="0" err="1">
                <a:ea typeface="+mn-lt"/>
                <a:cs typeface="+mn-lt"/>
              </a:rPr>
              <a:t>floured</a:t>
            </a:r>
            <a:r>
              <a:rPr lang="pl-PL" dirty="0">
                <a:ea typeface="+mn-lt"/>
                <a:cs typeface="+mn-lt"/>
              </a:rPr>
              <a:t> 3-in. </a:t>
            </a:r>
            <a:r>
              <a:rPr lang="pl-PL" dirty="0" err="1">
                <a:ea typeface="+mn-lt"/>
                <a:cs typeface="+mn-lt"/>
              </a:rPr>
              <a:t>biscuit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cutter</a:t>
            </a:r>
            <a:r>
              <a:rPr lang="pl-PL" dirty="0">
                <a:ea typeface="+mn-lt"/>
                <a:cs typeface="+mn-lt"/>
              </a:rPr>
              <a:t>. Place 2 </a:t>
            </a:r>
            <a:r>
              <a:rPr lang="pl-PL" dirty="0" err="1">
                <a:ea typeface="+mn-lt"/>
                <a:cs typeface="+mn-lt"/>
              </a:rPr>
              <a:t>teaspoons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filling</a:t>
            </a:r>
            <a:r>
              <a:rPr lang="pl-PL" dirty="0">
                <a:ea typeface="+mn-lt"/>
                <a:cs typeface="+mn-lt"/>
              </a:rPr>
              <a:t> in </a:t>
            </a:r>
            <a:r>
              <a:rPr lang="pl-PL" dirty="0" err="1">
                <a:ea typeface="+mn-lt"/>
                <a:cs typeface="+mn-lt"/>
              </a:rPr>
              <a:t>center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each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circle</a:t>
            </a:r>
            <a:r>
              <a:rPr lang="pl-PL" dirty="0">
                <a:ea typeface="+mn-lt"/>
                <a:cs typeface="+mn-lt"/>
              </a:rPr>
              <a:t>. </a:t>
            </a:r>
            <a:r>
              <a:rPr lang="pl-PL" dirty="0" err="1">
                <a:ea typeface="+mn-lt"/>
                <a:cs typeface="+mn-lt"/>
              </a:rPr>
              <a:t>Moisten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edges</a:t>
            </a:r>
            <a:r>
              <a:rPr lang="pl-PL" dirty="0">
                <a:ea typeface="+mn-lt"/>
                <a:cs typeface="+mn-lt"/>
              </a:rPr>
              <a:t> with </a:t>
            </a:r>
            <a:r>
              <a:rPr lang="pl-PL" dirty="0" err="1">
                <a:ea typeface="+mn-lt"/>
                <a:cs typeface="+mn-lt"/>
              </a:rPr>
              <a:t>water</a:t>
            </a:r>
            <a:r>
              <a:rPr lang="pl-PL" dirty="0">
                <a:ea typeface="+mn-lt"/>
                <a:cs typeface="+mn-lt"/>
              </a:rPr>
              <a:t>; </a:t>
            </a:r>
            <a:r>
              <a:rPr lang="pl-PL" dirty="0" err="1">
                <a:ea typeface="+mn-lt"/>
                <a:cs typeface="+mn-lt"/>
              </a:rPr>
              <a:t>fold</a:t>
            </a:r>
            <a:r>
              <a:rPr lang="pl-PL" dirty="0">
                <a:ea typeface="+mn-lt"/>
                <a:cs typeface="+mn-lt"/>
              </a:rPr>
              <a:t> in half and </a:t>
            </a:r>
            <a:r>
              <a:rPr lang="pl-PL" dirty="0" err="1">
                <a:ea typeface="+mn-lt"/>
                <a:cs typeface="+mn-lt"/>
              </a:rPr>
              <a:t>press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edges</a:t>
            </a:r>
            <a:r>
              <a:rPr lang="pl-PL" dirty="0">
                <a:ea typeface="+mn-lt"/>
                <a:cs typeface="+mn-lt"/>
              </a:rPr>
              <a:t> to </a:t>
            </a:r>
            <a:r>
              <a:rPr lang="pl-PL" dirty="0" err="1">
                <a:ea typeface="+mn-lt"/>
                <a:cs typeface="+mn-lt"/>
              </a:rPr>
              <a:t>seal</a:t>
            </a:r>
            <a:r>
              <a:rPr lang="pl-PL" dirty="0">
                <a:ea typeface="+mn-lt"/>
                <a:cs typeface="+mn-lt"/>
              </a:rPr>
              <a:t>. </a:t>
            </a:r>
            <a:r>
              <a:rPr lang="pl-PL" dirty="0" err="1">
                <a:ea typeface="+mn-lt"/>
                <a:cs typeface="+mn-lt"/>
              </a:rPr>
              <a:t>Repeat</a:t>
            </a:r>
            <a:r>
              <a:rPr lang="pl-PL" dirty="0">
                <a:ea typeface="+mn-lt"/>
                <a:cs typeface="+mn-lt"/>
              </a:rPr>
              <a:t> with </a:t>
            </a:r>
            <a:r>
              <a:rPr lang="pl-PL" dirty="0" err="1">
                <a:ea typeface="+mn-lt"/>
                <a:cs typeface="+mn-lt"/>
              </a:rPr>
              <a:t>remaining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dough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filling</a:t>
            </a:r>
            <a:r>
              <a:rPr lang="pl-PL" dirty="0">
                <a:ea typeface="+mn-lt"/>
                <a:cs typeface="+mn-lt"/>
              </a:rPr>
              <a:t>.</a:t>
            </a: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17DE615A-047A-43CA-A618-8963BEB4A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200" y="779222"/>
            <a:ext cx="1627601" cy="15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6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056EEF-A2AF-437B-9DA6-0D1CDEE7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Step 5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618BD4-878B-4C4F-92F5-62CE6699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830" y="2514556"/>
            <a:ext cx="10515600" cy="24535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 err="1">
                <a:ea typeface="+mn-lt"/>
                <a:cs typeface="+mn-lt"/>
              </a:rPr>
              <a:t>Bring</a:t>
            </a:r>
            <a:r>
              <a:rPr lang="pl-PL" dirty="0">
                <a:ea typeface="+mn-lt"/>
                <a:cs typeface="+mn-lt"/>
              </a:rPr>
              <a:t> a Dutch </a:t>
            </a:r>
            <a:r>
              <a:rPr lang="pl-PL" dirty="0" err="1">
                <a:ea typeface="+mn-lt"/>
                <a:cs typeface="+mn-lt"/>
              </a:rPr>
              <a:t>oven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water</a:t>
            </a:r>
            <a:r>
              <a:rPr lang="pl-PL" dirty="0">
                <a:ea typeface="+mn-lt"/>
                <a:cs typeface="+mn-lt"/>
              </a:rPr>
              <a:t> to a </a:t>
            </a:r>
            <a:r>
              <a:rPr lang="pl-PL" dirty="0" err="1">
                <a:ea typeface="+mn-lt"/>
                <a:cs typeface="+mn-lt"/>
              </a:rPr>
              <a:t>boil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over</a:t>
            </a:r>
            <a:r>
              <a:rPr lang="pl-PL" dirty="0">
                <a:ea typeface="+mn-lt"/>
                <a:cs typeface="+mn-lt"/>
              </a:rPr>
              <a:t> high </a:t>
            </a:r>
            <a:r>
              <a:rPr lang="pl-PL" dirty="0" err="1">
                <a:ea typeface="+mn-lt"/>
                <a:cs typeface="+mn-lt"/>
              </a:rPr>
              <a:t>heat</a:t>
            </a:r>
            <a:r>
              <a:rPr lang="pl-PL" dirty="0">
                <a:ea typeface="+mn-lt"/>
                <a:cs typeface="+mn-lt"/>
              </a:rPr>
              <a:t>; </a:t>
            </a:r>
            <a:r>
              <a:rPr lang="pl-PL" dirty="0" err="1">
                <a:ea typeface="+mn-lt"/>
                <a:cs typeface="+mn-lt"/>
              </a:rPr>
              <a:t>add</a:t>
            </a:r>
            <a:r>
              <a:rPr lang="pl-PL" dirty="0">
                <a:ea typeface="+mn-lt"/>
                <a:cs typeface="+mn-lt"/>
              </a:rPr>
              <a:t> pierogi in </a:t>
            </a:r>
            <a:r>
              <a:rPr lang="pl-PL" dirty="0" err="1">
                <a:ea typeface="+mn-lt"/>
                <a:cs typeface="+mn-lt"/>
              </a:rPr>
              <a:t>batches</a:t>
            </a:r>
            <a:r>
              <a:rPr lang="pl-PL" dirty="0">
                <a:ea typeface="+mn-lt"/>
                <a:cs typeface="+mn-lt"/>
              </a:rPr>
              <a:t>. </a:t>
            </a:r>
            <a:r>
              <a:rPr lang="pl-PL" dirty="0" err="1">
                <a:ea typeface="+mn-lt"/>
                <a:cs typeface="+mn-lt"/>
              </a:rPr>
              <a:t>Reduce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heat</a:t>
            </a:r>
            <a:r>
              <a:rPr lang="pl-PL" dirty="0">
                <a:ea typeface="+mn-lt"/>
                <a:cs typeface="+mn-lt"/>
              </a:rPr>
              <a:t> to a </a:t>
            </a:r>
            <a:r>
              <a:rPr lang="pl-PL" dirty="0" err="1">
                <a:ea typeface="+mn-lt"/>
                <a:cs typeface="+mn-lt"/>
              </a:rPr>
              <a:t>gentle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simmer</a:t>
            </a:r>
            <a:r>
              <a:rPr lang="pl-PL" dirty="0">
                <a:ea typeface="+mn-lt"/>
                <a:cs typeface="+mn-lt"/>
              </a:rPr>
              <a:t>; </a:t>
            </a:r>
            <a:r>
              <a:rPr lang="pl-PL" dirty="0" err="1">
                <a:ea typeface="+mn-lt"/>
                <a:cs typeface="+mn-lt"/>
              </a:rPr>
              <a:t>cook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until</a:t>
            </a:r>
            <a:r>
              <a:rPr lang="pl-PL" dirty="0">
                <a:ea typeface="+mn-lt"/>
                <a:cs typeface="+mn-lt"/>
              </a:rPr>
              <a:t> pierogi </a:t>
            </a:r>
            <a:r>
              <a:rPr lang="pl-PL" dirty="0" err="1">
                <a:ea typeface="+mn-lt"/>
                <a:cs typeface="+mn-lt"/>
              </a:rPr>
              <a:t>float</a:t>
            </a:r>
            <a:r>
              <a:rPr lang="pl-PL" dirty="0">
                <a:ea typeface="+mn-lt"/>
                <a:cs typeface="+mn-lt"/>
              </a:rPr>
              <a:t> to the top and </a:t>
            </a:r>
            <a:r>
              <a:rPr lang="pl-PL" dirty="0" err="1">
                <a:ea typeface="+mn-lt"/>
                <a:cs typeface="+mn-lt"/>
              </a:rPr>
              <a:t>are</a:t>
            </a:r>
            <a:r>
              <a:rPr lang="pl-PL" dirty="0">
                <a:ea typeface="+mn-lt"/>
                <a:cs typeface="+mn-lt"/>
              </a:rPr>
              <a:t> tender, 1-2 </a:t>
            </a:r>
            <a:r>
              <a:rPr lang="pl-PL" dirty="0" err="1">
                <a:ea typeface="+mn-lt"/>
                <a:cs typeface="+mn-lt"/>
              </a:rPr>
              <a:t>minutes</a:t>
            </a:r>
            <a:r>
              <a:rPr lang="pl-PL" dirty="0">
                <a:ea typeface="+mn-lt"/>
                <a:cs typeface="+mn-lt"/>
              </a:rPr>
              <a:t>. </a:t>
            </a:r>
            <a:r>
              <a:rPr lang="pl-PL" dirty="0" err="1">
                <a:ea typeface="+mn-lt"/>
                <a:cs typeface="+mn-lt"/>
              </a:rPr>
              <a:t>Remove</a:t>
            </a:r>
            <a:r>
              <a:rPr lang="pl-PL" dirty="0">
                <a:ea typeface="+mn-lt"/>
                <a:cs typeface="+mn-lt"/>
              </a:rPr>
              <a:t> with a </a:t>
            </a:r>
            <a:r>
              <a:rPr lang="pl-PL" dirty="0" err="1">
                <a:ea typeface="+mn-lt"/>
                <a:cs typeface="+mn-lt"/>
              </a:rPr>
              <a:t>slotted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spoon</a:t>
            </a:r>
            <a:r>
              <a:rPr lang="pl-PL" dirty="0">
                <a:ea typeface="+mn-lt"/>
                <a:cs typeface="+mn-lt"/>
              </a:rPr>
              <a:t>. In a </a:t>
            </a:r>
            <a:r>
              <a:rPr lang="pl-PL" dirty="0" err="1">
                <a:ea typeface="+mn-lt"/>
                <a:cs typeface="+mn-lt"/>
              </a:rPr>
              <a:t>large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skillet</a:t>
            </a:r>
            <a:r>
              <a:rPr lang="pl-PL" dirty="0">
                <a:ea typeface="+mn-lt"/>
                <a:cs typeface="+mn-lt"/>
              </a:rPr>
              <a:t>, saute 4 pierogi and </a:t>
            </a:r>
            <a:r>
              <a:rPr lang="pl-PL" dirty="0" err="1">
                <a:ea typeface="+mn-lt"/>
                <a:cs typeface="+mn-lt"/>
              </a:rPr>
              <a:t>onion</a:t>
            </a:r>
            <a:r>
              <a:rPr lang="pl-PL" dirty="0">
                <a:ea typeface="+mn-lt"/>
                <a:cs typeface="+mn-lt"/>
              </a:rPr>
              <a:t> in </a:t>
            </a:r>
            <a:r>
              <a:rPr lang="pl-PL" dirty="0" err="1">
                <a:ea typeface="+mn-lt"/>
                <a:cs typeface="+mn-lt"/>
              </a:rPr>
              <a:t>butter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until</a:t>
            </a:r>
            <a:r>
              <a:rPr lang="pl-PL" dirty="0">
                <a:ea typeface="+mn-lt"/>
                <a:cs typeface="+mn-lt"/>
              </a:rPr>
              <a:t> pierogi </a:t>
            </a:r>
            <a:r>
              <a:rPr lang="pl-PL" dirty="0" err="1">
                <a:ea typeface="+mn-lt"/>
                <a:cs typeface="+mn-lt"/>
              </a:rPr>
              <a:t>are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lightly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browned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heated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through</a:t>
            </a:r>
            <a:r>
              <a:rPr lang="pl-PL" dirty="0">
                <a:ea typeface="+mn-lt"/>
                <a:cs typeface="+mn-lt"/>
              </a:rPr>
              <a:t>; </a:t>
            </a:r>
            <a:r>
              <a:rPr lang="pl-PL" dirty="0" err="1">
                <a:ea typeface="+mn-lt"/>
                <a:cs typeface="+mn-lt"/>
              </a:rPr>
              <a:t>sprinkle</a:t>
            </a:r>
            <a:r>
              <a:rPr lang="pl-PL" dirty="0">
                <a:ea typeface="+mn-lt"/>
                <a:cs typeface="+mn-lt"/>
              </a:rPr>
              <a:t> with </a:t>
            </a:r>
            <a:r>
              <a:rPr lang="pl-PL" dirty="0" err="1">
                <a:ea typeface="+mn-lt"/>
                <a:cs typeface="+mn-lt"/>
              </a:rPr>
              <a:t>parsley</a:t>
            </a:r>
            <a:r>
              <a:rPr lang="pl-PL" dirty="0">
                <a:ea typeface="+mn-lt"/>
                <a:cs typeface="+mn-lt"/>
              </a:rPr>
              <a:t>. </a:t>
            </a:r>
            <a:r>
              <a:rPr lang="pl-PL" dirty="0" err="1">
                <a:ea typeface="+mn-lt"/>
                <a:cs typeface="+mn-lt"/>
              </a:rPr>
              <a:t>Repeat</a:t>
            </a:r>
            <a:r>
              <a:rPr lang="pl-PL" dirty="0">
                <a:ea typeface="+mn-lt"/>
                <a:cs typeface="+mn-lt"/>
              </a:rPr>
              <a:t> with </a:t>
            </a:r>
            <a:r>
              <a:rPr lang="pl-PL" dirty="0" err="1">
                <a:ea typeface="+mn-lt"/>
                <a:cs typeface="+mn-lt"/>
              </a:rPr>
              <a:t>remaining</a:t>
            </a:r>
            <a:r>
              <a:rPr lang="pl-PL" dirty="0">
                <a:ea typeface="+mn-lt"/>
                <a:cs typeface="+mn-lt"/>
              </a:rPr>
              <a:t> pierogi.</a:t>
            </a:r>
          </a:p>
        </p:txBody>
      </p:sp>
      <p:pic>
        <p:nvPicPr>
          <p:cNvPr id="4" name="Obraz 4" descr="Obraz zawierający osoba, ręka, trzymający, część&#10;&#10;Opis wygenerowany automatycznie">
            <a:extLst>
              <a:ext uri="{FF2B5EF4-FFF2-40B4-BE49-F238E27FC236}">
                <a16:creationId xmlns:a16="http://schemas.microsoft.com/office/drawing/2014/main" id="{AEE214D0-21C7-44AF-9437-EBBED475D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208" y="4122106"/>
            <a:ext cx="3077227" cy="205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63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848596-114F-46F2-A477-C491CC1C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098"/>
            <a:ext cx="10515600" cy="1526846"/>
          </a:xfrm>
        </p:spPr>
        <p:txBody>
          <a:bodyPr/>
          <a:lstStyle/>
          <a:p>
            <a:r>
              <a:rPr lang="pl-PL" dirty="0" err="1">
                <a:cs typeface="Calibri Light"/>
              </a:rPr>
              <a:t>Thank</a:t>
            </a:r>
            <a:r>
              <a:rPr lang="pl-PL" dirty="0">
                <a:cs typeface="Calibri Light"/>
              </a:rPr>
              <a:t> </a:t>
            </a:r>
            <a:r>
              <a:rPr lang="pl-PL" dirty="0" err="1">
                <a:cs typeface="Calibri Light"/>
              </a:rPr>
              <a:t>you</a:t>
            </a:r>
            <a:r>
              <a:rPr lang="pl-PL" dirty="0">
                <a:cs typeface="Calibri Light"/>
              </a:rPr>
              <a:t> for </a:t>
            </a:r>
            <a:r>
              <a:rPr lang="pl-PL" dirty="0" err="1">
                <a:cs typeface="Calibri Light"/>
              </a:rPr>
              <a:t>your</a:t>
            </a:r>
            <a:r>
              <a:rPr lang="pl-PL" dirty="0">
                <a:cs typeface="Calibri Light"/>
              </a:rPr>
              <a:t> </a:t>
            </a:r>
            <a:r>
              <a:rPr lang="pl-PL" dirty="0" err="1">
                <a:cs typeface="Calibri Light"/>
              </a:rPr>
              <a:t>attention</a:t>
            </a:r>
            <a:r>
              <a:rPr lang="pl-PL" dirty="0">
                <a:cs typeface="Calibri Light"/>
              </a:rPr>
              <a:t>! </a:t>
            </a:r>
            <a:r>
              <a:rPr lang="pl-PL" dirty="0" err="1">
                <a:cs typeface="Calibri Light"/>
              </a:rPr>
              <a:t>Enjoy</a:t>
            </a:r>
            <a:r>
              <a:rPr lang="pl-PL" dirty="0">
                <a:cs typeface="Calibri Light"/>
              </a:rPr>
              <a:t> </a:t>
            </a:r>
            <a:r>
              <a:rPr lang="pl-PL" dirty="0" err="1">
                <a:cs typeface="Calibri Light"/>
              </a:rPr>
              <a:t>your</a:t>
            </a:r>
            <a:r>
              <a:rPr lang="pl-PL" dirty="0">
                <a:cs typeface="Calibri Light"/>
              </a:rPr>
              <a:t> food!</a:t>
            </a:r>
            <a:endParaRPr lang="pl-PL" dirty="0"/>
          </a:p>
        </p:txBody>
      </p:sp>
      <p:pic>
        <p:nvPicPr>
          <p:cNvPr id="4" name="Obraz 4" descr="Obraz zawierający żywność, stół, talerz, wewnątrz&#10;&#10;Opis wygenerowany automatycznie">
            <a:extLst>
              <a:ext uri="{FF2B5EF4-FFF2-40B4-BE49-F238E27FC236}">
                <a16:creationId xmlns:a16="http://schemas.microsoft.com/office/drawing/2014/main" id="{D44A0935-89ED-46FF-8188-B78156A4C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637" y="2906690"/>
            <a:ext cx="4663857" cy="26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33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Organic</vt:lpstr>
      <vt:lpstr>How to make Pierogi</vt:lpstr>
      <vt:lpstr>Ingredients</vt:lpstr>
      <vt:lpstr>Step 1</vt:lpstr>
      <vt:lpstr>Step 2</vt:lpstr>
      <vt:lpstr>Step 3</vt:lpstr>
      <vt:lpstr>Step 4</vt:lpstr>
      <vt:lpstr>Step 5</vt:lpstr>
      <vt:lpstr>Thank you for your attention! Enjoy your food!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 </dc:title>
  <dc:creator/>
  <cp:lastModifiedBy/>
  <cp:revision>181</cp:revision>
  <dcterms:created xsi:type="dcterms:W3CDTF">2020-11-18T18:41:58Z</dcterms:created>
  <dcterms:modified xsi:type="dcterms:W3CDTF">2020-11-18T19:15:22Z</dcterms:modified>
</cp:coreProperties>
</file>